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88" r:id="rId5"/>
    <p:sldId id="280" r:id="rId6"/>
    <p:sldId id="281" r:id="rId7"/>
    <p:sldId id="286" r:id="rId8"/>
    <p:sldId id="284" r:id="rId9"/>
    <p:sldId id="287" r:id="rId10"/>
    <p:sldId id="285" r:id="rId11"/>
    <p:sldId id="282" r:id="rId12"/>
    <p:sldId id="28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2" d="100"/>
          <a:sy n="82" d="100"/>
        </p:scale>
        <p:origin x="72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svg"/><Relationship Id="rId1" Type="http://schemas.openxmlformats.org/officeDocument/2006/relationships/image" Target="../media/image14.png"/><Relationship Id="rId6" Type="http://schemas.openxmlformats.org/officeDocument/2006/relationships/image" Target="../media/image13.svg"/><Relationship Id="rId5" Type="http://schemas.openxmlformats.org/officeDocument/2006/relationships/image" Target="../media/image15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817CCF5-DA3F-4E5F-BE7C-D8111B2BFEBA}" type="doc">
      <dgm:prSet loTypeId="urn:microsoft.com/office/officeart/2018/5/layout/CenteredIconLabelDescriptionList" loCatId="icon" qsTypeId="urn:microsoft.com/office/officeart/2005/8/quickstyle/simple1" qsCatId="simple" csTypeId="urn:microsoft.com/office/officeart/2018/5/colors/Iconchunking_neutralbg_accent2_2" csCatId="accent2" phldr="1"/>
      <dgm:spPr/>
      <dgm:t>
        <a:bodyPr/>
        <a:lstStyle/>
        <a:p>
          <a:endParaRPr lang="en-US"/>
        </a:p>
      </dgm:t>
    </dgm:pt>
    <dgm:pt modelId="{E754A2A0-41CE-428B-9DDC-DCD1FD12D16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ru-RU" dirty="0"/>
            <a:t>Техническое Задание</a:t>
          </a:r>
          <a:endParaRPr lang="en-US" dirty="0"/>
        </a:p>
      </dgm:t>
    </dgm:pt>
    <dgm:pt modelId="{BE164097-A5AA-4EA1-9E64-D7FCD4DD2A4E}" type="parTrans" cxnId="{507A74C7-FEAF-4A4C-9250-0613CBC2F127}">
      <dgm:prSet/>
      <dgm:spPr/>
      <dgm:t>
        <a:bodyPr/>
        <a:lstStyle/>
        <a:p>
          <a:endParaRPr lang="en-US"/>
        </a:p>
      </dgm:t>
    </dgm:pt>
    <dgm:pt modelId="{02D8D4EF-9694-45C7-AF26-E20371B3C352}" type="sibTrans" cxnId="{507A74C7-FEAF-4A4C-9250-0613CBC2F127}">
      <dgm:prSet/>
      <dgm:spPr/>
      <dgm:t>
        <a:bodyPr/>
        <a:lstStyle/>
        <a:p>
          <a:endParaRPr lang="en-US"/>
        </a:p>
      </dgm:t>
    </dgm:pt>
    <dgm:pt modelId="{DCCE571A-4D30-4294-ABAF-6885F619D2D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ru-RU" b="1" dirty="0"/>
            <a:t>Тр</a:t>
          </a:r>
          <a:r>
            <a:rPr lang="ru-RU" b="1" i="0" dirty="0"/>
            <a:t>акторный Завод </a:t>
          </a:r>
          <a:endParaRPr lang="en-US" b="1" dirty="0"/>
        </a:p>
      </dgm:t>
    </dgm:pt>
    <dgm:pt modelId="{3AD83C96-5A95-4337-BF2D-97454AF7F108}" type="parTrans" cxnId="{E70347E4-4461-4B80-8927-4CA0AEBFAAF8}">
      <dgm:prSet/>
      <dgm:spPr/>
      <dgm:t>
        <a:bodyPr/>
        <a:lstStyle/>
        <a:p>
          <a:endParaRPr lang="en-US"/>
        </a:p>
      </dgm:t>
    </dgm:pt>
    <dgm:pt modelId="{2C1DF6EC-6090-4926-A556-3D2417B7F2AA}" type="sibTrans" cxnId="{E70347E4-4461-4B80-8927-4CA0AEBFAAF8}">
      <dgm:prSet/>
      <dgm:spPr/>
      <dgm:t>
        <a:bodyPr/>
        <a:lstStyle/>
        <a:p>
          <a:endParaRPr lang="en-US"/>
        </a:p>
      </dgm:t>
    </dgm:pt>
    <dgm:pt modelId="{1C1B28B7-2609-4BAA-AAAB-5801EDFD334C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ru-RU" dirty="0"/>
            <a:t>Трава Зеленая</a:t>
          </a:r>
          <a:endParaRPr lang="en-US" dirty="0"/>
        </a:p>
      </dgm:t>
    </dgm:pt>
    <dgm:pt modelId="{2BF5F791-D223-44A4-B231-6C3F4B786D08}" type="parTrans" cxnId="{05037335-2E5B-48BE-86A9-5372B1A16299}">
      <dgm:prSet/>
      <dgm:spPr/>
      <dgm:t>
        <a:bodyPr/>
        <a:lstStyle/>
        <a:p>
          <a:endParaRPr lang="en-US"/>
        </a:p>
      </dgm:t>
    </dgm:pt>
    <dgm:pt modelId="{A432C086-9156-4D32-A06E-6E237CC66D92}" type="sibTrans" cxnId="{05037335-2E5B-48BE-86A9-5372B1A16299}">
      <dgm:prSet/>
      <dgm:spPr/>
      <dgm:t>
        <a:bodyPr/>
        <a:lstStyle/>
        <a:p>
          <a:endParaRPr lang="en-US"/>
        </a:p>
      </dgm:t>
    </dgm:pt>
    <dgm:pt modelId="{071926C8-9E08-4BE0-A1E4-133B16FF713E}" type="pres">
      <dgm:prSet presAssocID="{E817CCF5-DA3F-4E5F-BE7C-D8111B2BFEBA}" presName="root" presStyleCnt="0">
        <dgm:presLayoutVars>
          <dgm:dir/>
          <dgm:resizeHandles val="exact"/>
        </dgm:presLayoutVars>
      </dgm:prSet>
      <dgm:spPr/>
    </dgm:pt>
    <dgm:pt modelId="{1DA6F9F3-4A7F-42F9-8B77-7BD552F03105}" type="pres">
      <dgm:prSet presAssocID="{E754A2A0-41CE-428B-9DDC-DCD1FD12D16A}" presName="compNode" presStyleCnt="0"/>
      <dgm:spPr/>
    </dgm:pt>
    <dgm:pt modelId="{AF72813A-2810-4A52-BE92-611D54918694}" type="pres">
      <dgm:prSet presAssocID="{E754A2A0-41CE-428B-9DDC-DCD1FD12D16A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0FF9AC2C-F836-43CA-8259-A20F609F4C83}" type="pres">
      <dgm:prSet presAssocID="{E754A2A0-41CE-428B-9DDC-DCD1FD12D16A}" presName="iconSpace" presStyleCnt="0"/>
      <dgm:spPr/>
    </dgm:pt>
    <dgm:pt modelId="{DF27DA54-DCB6-45F4-890E-F7DCC5A4BE12}" type="pres">
      <dgm:prSet presAssocID="{E754A2A0-41CE-428B-9DDC-DCD1FD12D16A}" presName="parTx" presStyleLbl="revTx" presStyleIdx="0" presStyleCnt="6">
        <dgm:presLayoutVars>
          <dgm:chMax val="0"/>
          <dgm:chPref val="0"/>
        </dgm:presLayoutVars>
      </dgm:prSet>
      <dgm:spPr/>
    </dgm:pt>
    <dgm:pt modelId="{E3A03C26-8C60-4D73-A4C2-0678A1DD3B31}" type="pres">
      <dgm:prSet presAssocID="{E754A2A0-41CE-428B-9DDC-DCD1FD12D16A}" presName="txSpace" presStyleCnt="0"/>
      <dgm:spPr/>
    </dgm:pt>
    <dgm:pt modelId="{DD091D0A-5A25-4241-91F3-18D32B0BDD4F}" type="pres">
      <dgm:prSet presAssocID="{E754A2A0-41CE-428B-9DDC-DCD1FD12D16A}" presName="desTx" presStyleLbl="revTx" presStyleIdx="1" presStyleCnt="6">
        <dgm:presLayoutVars/>
      </dgm:prSet>
      <dgm:spPr/>
    </dgm:pt>
    <dgm:pt modelId="{2564C0D4-4875-421D-81DB-70BF6751BBA7}" type="pres">
      <dgm:prSet presAssocID="{02D8D4EF-9694-45C7-AF26-E20371B3C352}" presName="sibTrans" presStyleCnt="0"/>
      <dgm:spPr/>
    </dgm:pt>
    <dgm:pt modelId="{3076B9F9-EC92-4653-AC03-C71FD5E9A400}" type="pres">
      <dgm:prSet presAssocID="{DCCE571A-4D30-4294-ABAF-6885F619D2D9}" presName="compNode" presStyleCnt="0"/>
      <dgm:spPr/>
    </dgm:pt>
    <dgm:pt modelId="{210823F6-AC1A-46E3-9D99-A319DF497539}" type="pres">
      <dgm:prSet presAssocID="{DCCE571A-4D30-4294-ABAF-6885F619D2D9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2F262968-0DF4-4BB1-BD25-0ED2829FA45D}" type="pres">
      <dgm:prSet presAssocID="{DCCE571A-4D30-4294-ABAF-6885F619D2D9}" presName="iconSpace" presStyleCnt="0"/>
      <dgm:spPr/>
    </dgm:pt>
    <dgm:pt modelId="{3C1752BD-6530-4141-80E9-9A0923780DCB}" type="pres">
      <dgm:prSet presAssocID="{DCCE571A-4D30-4294-ABAF-6885F619D2D9}" presName="parTx" presStyleLbl="revTx" presStyleIdx="2" presStyleCnt="6">
        <dgm:presLayoutVars>
          <dgm:chMax val="0"/>
          <dgm:chPref val="0"/>
        </dgm:presLayoutVars>
      </dgm:prSet>
      <dgm:spPr/>
    </dgm:pt>
    <dgm:pt modelId="{C393D316-1AB7-4A24-B8A5-3485F2713F88}" type="pres">
      <dgm:prSet presAssocID="{DCCE571A-4D30-4294-ABAF-6885F619D2D9}" presName="txSpace" presStyleCnt="0"/>
      <dgm:spPr/>
    </dgm:pt>
    <dgm:pt modelId="{7CD40649-A74C-4AD8-B9D0-2573A1955C91}" type="pres">
      <dgm:prSet presAssocID="{DCCE571A-4D30-4294-ABAF-6885F619D2D9}" presName="desTx" presStyleLbl="revTx" presStyleIdx="3" presStyleCnt="6">
        <dgm:presLayoutVars/>
      </dgm:prSet>
      <dgm:spPr/>
    </dgm:pt>
    <dgm:pt modelId="{9A7327AD-D2A8-4CB1-B3E0-7543B1D84369}" type="pres">
      <dgm:prSet presAssocID="{2C1DF6EC-6090-4926-A556-3D2417B7F2AA}" presName="sibTrans" presStyleCnt="0"/>
      <dgm:spPr/>
    </dgm:pt>
    <dgm:pt modelId="{13BCBAD6-8F08-4029-90C7-8E8A0D0733DD}" type="pres">
      <dgm:prSet presAssocID="{1C1B28B7-2609-4BAA-AAAB-5801EDFD334C}" presName="compNode" presStyleCnt="0"/>
      <dgm:spPr/>
    </dgm:pt>
    <dgm:pt modelId="{B0A3ABD2-C471-4A21-8AEF-3843C86919E1}" type="pres">
      <dgm:prSet presAssocID="{1C1B28B7-2609-4BAA-AAAB-5801EDFD334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05B68FE-639F-4FA9-A205-D74CFD77C39F}" type="pres">
      <dgm:prSet presAssocID="{1C1B28B7-2609-4BAA-AAAB-5801EDFD334C}" presName="iconSpace" presStyleCnt="0"/>
      <dgm:spPr/>
    </dgm:pt>
    <dgm:pt modelId="{C4D97C04-1692-4931-9A64-809D862C1739}" type="pres">
      <dgm:prSet presAssocID="{1C1B28B7-2609-4BAA-AAAB-5801EDFD334C}" presName="parTx" presStyleLbl="revTx" presStyleIdx="4" presStyleCnt="6">
        <dgm:presLayoutVars>
          <dgm:chMax val="0"/>
          <dgm:chPref val="0"/>
        </dgm:presLayoutVars>
      </dgm:prSet>
      <dgm:spPr/>
    </dgm:pt>
    <dgm:pt modelId="{62A868A2-37A4-4832-B3F5-E1EA98BA3648}" type="pres">
      <dgm:prSet presAssocID="{1C1B28B7-2609-4BAA-AAAB-5801EDFD334C}" presName="txSpace" presStyleCnt="0"/>
      <dgm:spPr/>
    </dgm:pt>
    <dgm:pt modelId="{6418EBED-F111-425B-8EE2-06B8B2297A68}" type="pres">
      <dgm:prSet presAssocID="{1C1B28B7-2609-4BAA-AAAB-5801EDFD334C}" presName="desTx" presStyleLbl="revTx" presStyleIdx="5" presStyleCnt="6">
        <dgm:presLayoutVars/>
      </dgm:prSet>
      <dgm:spPr/>
    </dgm:pt>
  </dgm:ptLst>
  <dgm:cxnLst>
    <dgm:cxn modelId="{079E1015-BF7E-499A-99C0-BA5607789253}" type="presOf" srcId="{E754A2A0-41CE-428B-9DDC-DCD1FD12D16A}" destId="{DF27DA54-DCB6-45F4-890E-F7DCC5A4BE12}" srcOrd="0" destOrd="0" presId="urn:microsoft.com/office/officeart/2018/5/layout/CenteredIconLabelDescriptionList"/>
    <dgm:cxn modelId="{05037335-2E5B-48BE-86A9-5372B1A16299}" srcId="{E817CCF5-DA3F-4E5F-BE7C-D8111B2BFEBA}" destId="{1C1B28B7-2609-4BAA-AAAB-5801EDFD334C}" srcOrd="2" destOrd="0" parTransId="{2BF5F791-D223-44A4-B231-6C3F4B786D08}" sibTransId="{A432C086-9156-4D32-A06E-6E237CC66D92}"/>
    <dgm:cxn modelId="{C5FF5745-4781-44B9-BC29-74DCE41C1172}" type="presOf" srcId="{DCCE571A-4D30-4294-ABAF-6885F619D2D9}" destId="{3C1752BD-6530-4141-80E9-9A0923780DCB}" srcOrd="0" destOrd="0" presId="urn:microsoft.com/office/officeart/2018/5/layout/CenteredIconLabelDescriptionList"/>
    <dgm:cxn modelId="{4D6131AC-1805-4438-A39D-4F587C933D11}" type="presOf" srcId="{E817CCF5-DA3F-4E5F-BE7C-D8111B2BFEBA}" destId="{071926C8-9E08-4BE0-A1E4-133B16FF713E}" srcOrd="0" destOrd="0" presId="urn:microsoft.com/office/officeart/2018/5/layout/CenteredIconLabelDescriptionList"/>
    <dgm:cxn modelId="{507A74C7-FEAF-4A4C-9250-0613CBC2F127}" srcId="{E817CCF5-DA3F-4E5F-BE7C-D8111B2BFEBA}" destId="{E754A2A0-41CE-428B-9DDC-DCD1FD12D16A}" srcOrd="0" destOrd="0" parTransId="{BE164097-A5AA-4EA1-9E64-D7FCD4DD2A4E}" sibTransId="{02D8D4EF-9694-45C7-AF26-E20371B3C352}"/>
    <dgm:cxn modelId="{B51342D1-507F-4538-B2E7-CC8612277523}" type="presOf" srcId="{1C1B28B7-2609-4BAA-AAAB-5801EDFD334C}" destId="{C4D97C04-1692-4931-9A64-809D862C1739}" srcOrd="0" destOrd="0" presId="urn:microsoft.com/office/officeart/2018/5/layout/CenteredIconLabelDescriptionList"/>
    <dgm:cxn modelId="{E70347E4-4461-4B80-8927-4CA0AEBFAAF8}" srcId="{E817CCF5-DA3F-4E5F-BE7C-D8111B2BFEBA}" destId="{DCCE571A-4D30-4294-ABAF-6885F619D2D9}" srcOrd="1" destOrd="0" parTransId="{3AD83C96-5A95-4337-BF2D-97454AF7F108}" sibTransId="{2C1DF6EC-6090-4926-A556-3D2417B7F2AA}"/>
    <dgm:cxn modelId="{87DD2528-CB43-4F2F-AD70-34B2C76F4974}" type="presParOf" srcId="{071926C8-9E08-4BE0-A1E4-133B16FF713E}" destId="{1DA6F9F3-4A7F-42F9-8B77-7BD552F03105}" srcOrd="0" destOrd="0" presId="urn:microsoft.com/office/officeart/2018/5/layout/CenteredIconLabelDescriptionList"/>
    <dgm:cxn modelId="{C7D85599-D34F-41B3-ACEB-0C058EB1F61E}" type="presParOf" srcId="{1DA6F9F3-4A7F-42F9-8B77-7BD552F03105}" destId="{AF72813A-2810-4A52-BE92-611D54918694}" srcOrd="0" destOrd="0" presId="urn:microsoft.com/office/officeart/2018/5/layout/CenteredIconLabelDescriptionList"/>
    <dgm:cxn modelId="{C48669E0-1E6E-4350-9DF8-08B6FB55FE83}" type="presParOf" srcId="{1DA6F9F3-4A7F-42F9-8B77-7BD552F03105}" destId="{0FF9AC2C-F836-43CA-8259-A20F609F4C83}" srcOrd="1" destOrd="0" presId="urn:microsoft.com/office/officeart/2018/5/layout/CenteredIconLabelDescriptionList"/>
    <dgm:cxn modelId="{99FB1C93-FBB0-428C-B3D1-D2EC3308D436}" type="presParOf" srcId="{1DA6F9F3-4A7F-42F9-8B77-7BD552F03105}" destId="{DF27DA54-DCB6-45F4-890E-F7DCC5A4BE12}" srcOrd="2" destOrd="0" presId="urn:microsoft.com/office/officeart/2018/5/layout/CenteredIconLabelDescriptionList"/>
    <dgm:cxn modelId="{D2C113FF-430C-42FA-B64E-13ACE978DEE7}" type="presParOf" srcId="{1DA6F9F3-4A7F-42F9-8B77-7BD552F03105}" destId="{E3A03C26-8C60-4D73-A4C2-0678A1DD3B31}" srcOrd="3" destOrd="0" presId="urn:microsoft.com/office/officeart/2018/5/layout/CenteredIconLabelDescriptionList"/>
    <dgm:cxn modelId="{C10D59DD-0D52-4682-AC9F-5873A75B6FEF}" type="presParOf" srcId="{1DA6F9F3-4A7F-42F9-8B77-7BD552F03105}" destId="{DD091D0A-5A25-4241-91F3-18D32B0BDD4F}" srcOrd="4" destOrd="0" presId="urn:microsoft.com/office/officeart/2018/5/layout/CenteredIconLabelDescriptionList"/>
    <dgm:cxn modelId="{0510082E-5DF2-42DD-AE6C-D1E60730D4E3}" type="presParOf" srcId="{071926C8-9E08-4BE0-A1E4-133B16FF713E}" destId="{2564C0D4-4875-421D-81DB-70BF6751BBA7}" srcOrd="1" destOrd="0" presId="urn:microsoft.com/office/officeart/2018/5/layout/CenteredIconLabelDescriptionList"/>
    <dgm:cxn modelId="{E144C32E-E72B-4991-B9EC-93820D68CFB5}" type="presParOf" srcId="{071926C8-9E08-4BE0-A1E4-133B16FF713E}" destId="{3076B9F9-EC92-4653-AC03-C71FD5E9A400}" srcOrd="2" destOrd="0" presId="urn:microsoft.com/office/officeart/2018/5/layout/CenteredIconLabelDescriptionList"/>
    <dgm:cxn modelId="{66AB50A5-3D6E-4CE8-9C00-3540BF3A682A}" type="presParOf" srcId="{3076B9F9-EC92-4653-AC03-C71FD5E9A400}" destId="{210823F6-AC1A-46E3-9D99-A319DF497539}" srcOrd="0" destOrd="0" presId="urn:microsoft.com/office/officeart/2018/5/layout/CenteredIconLabelDescriptionList"/>
    <dgm:cxn modelId="{BB0A9168-4CEF-4C37-AA4F-28A0F96C5AAE}" type="presParOf" srcId="{3076B9F9-EC92-4653-AC03-C71FD5E9A400}" destId="{2F262968-0DF4-4BB1-BD25-0ED2829FA45D}" srcOrd="1" destOrd="0" presId="urn:microsoft.com/office/officeart/2018/5/layout/CenteredIconLabelDescriptionList"/>
    <dgm:cxn modelId="{05D1054F-4CFA-4960-9C76-474461246A75}" type="presParOf" srcId="{3076B9F9-EC92-4653-AC03-C71FD5E9A400}" destId="{3C1752BD-6530-4141-80E9-9A0923780DCB}" srcOrd="2" destOrd="0" presId="urn:microsoft.com/office/officeart/2018/5/layout/CenteredIconLabelDescriptionList"/>
    <dgm:cxn modelId="{021DA957-19C0-48AF-82E6-5EF64E6E4350}" type="presParOf" srcId="{3076B9F9-EC92-4653-AC03-C71FD5E9A400}" destId="{C393D316-1AB7-4A24-B8A5-3485F2713F88}" srcOrd="3" destOrd="0" presId="urn:microsoft.com/office/officeart/2018/5/layout/CenteredIconLabelDescriptionList"/>
    <dgm:cxn modelId="{E4E1ED22-2207-49AD-89BF-A68B1DCF8B24}" type="presParOf" srcId="{3076B9F9-EC92-4653-AC03-C71FD5E9A400}" destId="{7CD40649-A74C-4AD8-B9D0-2573A1955C91}" srcOrd="4" destOrd="0" presId="urn:microsoft.com/office/officeart/2018/5/layout/CenteredIconLabelDescriptionList"/>
    <dgm:cxn modelId="{E12208AE-A278-4C0F-9A95-B2A9F1FA788C}" type="presParOf" srcId="{071926C8-9E08-4BE0-A1E4-133B16FF713E}" destId="{9A7327AD-D2A8-4CB1-B3E0-7543B1D84369}" srcOrd="3" destOrd="0" presId="urn:microsoft.com/office/officeart/2018/5/layout/CenteredIconLabelDescriptionList"/>
    <dgm:cxn modelId="{04AF0028-0607-4319-870D-38F76BAD13CF}" type="presParOf" srcId="{071926C8-9E08-4BE0-A1E4-133B16FF713E}" destId="{13BCBAD6-8F08-4029-90C7-8E8A0D0733DD}" srcOrd="4" destOrd="0" presId="urn:microsoft.com/office/officeart/2018/5/layout/CenteredIconLabelDescriptionList"/>
    <dgm:cxn modelId="{6A4CD51F-23AC-49BF-A6C9-263678EFDC1A}" type="presParOf" srcId="{13BCBAD6-8F08-4029-90C7-8E8A0D0733DD}" destId="{B0A3ABD2-C471-4A21-8AEF-3843C86919E1}" srcOrd="0" destOrd="0" presId="urn:microsoft.com/office/officeart/2018/5/layout/CenteredIconLabelDescriptionList"/>
    <dgm:cxn modelId="{09B630B3-6E33-4A75-A9D0-DB0F7EABE59A}" type="presParOf" srcId="{13BCBAD6-8F08-4029-90C7-8E8A0D0733DD}" destId="{C05B68FE-639F-4FA9-A205-D74CFD77C39F}" srcOrd="1" destOrd="0" presId="urn:microsoft.com/office/officeart/2018/5/layout/CenteredIconLabelDescriptionList"/>
    <dgm:cxn modelId="{54C79EE1-3818-4202-8586-5211607DA0B9}" type="presParOf" srcId="{13BCBAD6-8F08-4029-90C7-8E8A0D0733DD}" destId="{C4D97C04-1692-4931-9A64-809D862C1739}" srcOrd="2" destOrd="0" presId="urn:microsoft.com/office/officeart/2018/5/layout/CenteredIconLabelDescriptionList"/>
    <dgm:cxn modelId="{18E2766E-C663-4DEC-B900-6C8AE4D2800E}" type="presParOf" srcId="{13BCBAD6-8F08-4029-90C7-8E8A0D0733DD}" destId="{62A868A2-37A4-4832-B3F5-E1EA98BA3648}" srcOrd="3" destOrd="0" presId="urn:microsoft.com/office/officeart/2018/5/layout/CenteredIconLabelDescriptionList"/>
    <dgm:cxn modelId="{9E5F65AC-D550-43B1-ABB5-AF4466613C81}" type="presParOf" srcId="{13BCBAD6-8F08-4029-90C7-8E8A0D0733DD}" destId="{6418EBED-F111-425B-8EE2-06B8B2297A68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72813A-2810-4A52-BE92-611D54918694}">
      <dsp:nvSpPr>
        <dsp:cNvPr id="0" name=""/>
        <dsp:cNvSpPr/>
      </dsp:nvSpPr>
      <dsp:spPr>
        <a:xfrm>
          <a:off x="1007868" y="1021556"/>
          <a:ext cx="1080843" cy="10808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27DA54-DCB6-45F4-890E-F7DCC5A4BE12}">
      <dsp:nvSpPr>
        <dsp:cNvPr id="0" name=""/>
        <dsp:cNvSpPr/>
      </dsp:nvSpPr>
      <dsp:spPr>
        <a:xfrm>
          <a:off x="4228" y="2174280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ru-RU" sz="2300" kern="1200" dirty="0"/>
            <a:t>Техническое Задание</a:t>
          </a:r>
          <a:endParaRPr lang="en-US" sz="2300" kern="1200" dirty="0"/>
        </a:p>
      </dsp:txBody>
      <dsp:txXfrm>
        <a:off x="4228" y="2174280"/>
        <a:ext cx="3088125" cy="463218"/>
      </dsp:txXfrm>
    </dsp:sp>
    <dsp:sp modelId="{DD091D0A-5A25-4241-91F3-18D32B0BDD4F}">
      <dsp:nvSpPr>
        <dsp:cNvPr id="0" name=""/>
        <dsp:cNvSpPr/>
      </dsp:nvSpPr>
      <dsp:spPr>
        <a:xfrm>
          <a:off x="4228" y="2670931"/>
          <a:ext cx="3088125" cy="22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0823F6-AC1A-46E3-9D99-A319DF497539}">
      <dsp:nvSpPr>
        <dsp:cNvPr id="0" name=""/>
        <dsp:cNvSpPr/>
      </dsp:nvSpPr>
      <dsp:spPr>
        <a:xfrm>
          <a:off x="4636415" y="1021556"/>
          <a:ext cx="1080843" cy="10808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1752BD-6530-4141-80E9-9A0923780DCB}">
      <dsp:nvSpPr>
        <dsp:cNvPr id="0" name=""/>
        <dsp:cNvSpPr/>
      </dsp:nvSpPr>
      <dsp:spPr>
        <a:xfrm>
          <a:off x="3632774" y="2174280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ru-RU" sz="2300" b="1" kern="1200" dirty="0"/>
            <a:t>Тр</a:t>
          </a:r>
          <a:r>
            <a:rPr lang="ru-RU" sz="2300" b="1" i="0" kern="1200" dirty="0"/>
            <a:t>акторный Завод </a:t>
          </a:r>
          <a:endParaRPr lang="en-US" sz="2300" b="1" kern="1200" dirty="0"/>
        </a:p>
      </dsp:txBody>
      <dsp:txXfrm>
        <a:off x="3632774" y="2174280"/>
        <a:ext cx="3088125" cy="463218"/>
      </dsp:txXfrm>
    </dsp:sp>
    <dsp:sp modelId="{7CD40649-A74C-4AD8-B9D0-2573A1955C91}">
      <dsp:nvSpPr>
        <dsp:cNvPr id="0" name=""/>
        <dsp:cNvSpPr/>
      </dsp:nvSpPr>
      <dsp:spPr>
        <a:xfrm>
          <a:off x="3632774" y="2670931"/>
          <a:ext cx="3088125" cy="22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A3ABD2-C471-4A21-8AEF-3843C86919E1}">
      <dsp:nvSpPr>
        <dsp:cNvPr id="0" name=""/>
        <dsp:cNvSpPr/>
      </dsp:nvSpPr>
      <dsp:spPr>
        <a:xfrm>
          <a:off x="8264962" y="1021556"/>
          <a:ext cx="1080843" cy="10808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D97C04-1692-4931-9A64-809D862C1739}">
      <dsp:nvSpPr>
        <dsp:cNvPr id="0" name=""/>
        <dsp:cNvSpPr/>
      </dsp:nvSpPr>
      <dsp:spPr>
        <a:xfrm>
          <a:off x="7261321" y="2174280"/>
          <a:ext cx="3088125" cy="4632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ru-RU" sz="2300" kern="1200" dirty="0"/>
            <a:t>Трава Зеленая</a:t>
          </a:r>
          <a:endParaRPr lang="en-US" sz="2300" kern="1200" dirty="0"/>
        </a:p>
      </dsp:txBody>
      <dsp:txXfrm>
        <a:off x="7261321" y="2174280"/>
        <a:ext cx="3088125" cy="463218"/>
      </dsp:txXfrm>
    </dsp:sp>
    <dsp:sp modelId="{6418EBED-F111-425B-8EE2-06B8B2297A68}">
      <dsp:nvSpPr>
        <dsp:cNvPr id="0" name=""/>
        <dsp:cNvSpPr/>
      </dsp:nvSpPr>
      <dsp:spPr>
        <a:xfrm>
          <a:off x="7261321" y="2670931"/>
          <a:ext cx="3088125" cy="222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81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80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1927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098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3243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758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55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627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2051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7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315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334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585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149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2512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11/14/2024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2744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69FAA-3130-4845-A109-6C78906ED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1D9B91-8CC9-4CF4-B4F6-3F2733A52D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4948" y="0"/>
            <a:ext cx="6591455" cy="6591455"/>
          </a:xfrm>
        </p:spPr>
      </p:pic>
    </p:spTree>
    <p:extLst>
      <p:ext uri="{BB962C8B-B14F-4D97-AF65-F5344CB8AC3E}">
        <p14:creationId xmlns:p14="http://schemas.microsoft.com/office/powerpoint/2010/main" val="548600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large, sitting, white, numbers">
            <a:extLst>
              <a:ext uri="{FF2B5EF4-FFF2-40B4-BE49-F238E27FC236}">
                <a16:creationId xmlns:a16="http://schemas.microsoft.com/office/drawing/2014/main" id="{9A5D9ED1-DFCC-4799-89E2-D118451B98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2" y="0"/>
            <a:ext cx="12191356" cy="6858000"/>
          </a:xfrm>
          <a:prstGeom prst="rect">
            <a:avLst/>
          </a:prstGeom>
        </p:spPr>
      </p:pic>
      <p:sp useBgFill="1">
        <p:nvSpPr>
          <p:cNvPr id="96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 Nova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>
            <a:normAutofit/>
          </a:bodyPr>
          <a:lstStyle/>
          <a:p>
            <a:pPr algn="l"/>
            <a:r>
              <a:rPr lang="ru-RU" sz="4000" dirty="0"/>
              <a:t>Разбор реальных кейсов. Работа по ТЗ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>
            <a:normAutofit/>
          </a:bodyPr>
          <a:lstStyle/>
          <a:p>
            <a:pPr algn="l"/>
            <a:endParaRPr lang="en-US" sz="2300" dirty="0">
              <a:solidFill>
                <a:srgbClr val="5792B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12012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1F205-E8A9-4237-8AD2-ABD9BF694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ru-RU" dirty="0"/>
              <a:t>ТЗ деген не?</a:t>
            </a:r>
            <a:endParaRPr lang="en-US" dirty="0"/>
          </a:p>
        </p:txBody>
      </p:sp>
      <p:graphicFrame>
        <p:nvGraphicFramePr>
          <p:cNvPr id="12" name="Content Placeholder 2" descr="SmartArt graphic">
            <a:extLst>
              <a:ext uri="{FF2B5EF4-FFF2-40B4-BE49-F238E27FC236}">
                <a16:creationId xmlns:a16="http://schemas.microsoft.com/office/drawing/2014/main" id="{1E5659A2-FA7D-4C38-864B-37B42C2754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540905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6507745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Зачем нужны ТЗ?</a:t>
            </a:r>
            <a:endParaRPr lang="ru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D819-6E4D-4B63-8C66-7C4DF88BA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2045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составлять ТЗ?</a:t>
            </a:r>
            <a:endParaRPr lang="ru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D819-6E4D-4B63-8C66-7C4DF88BA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 нужно ли их составлять</a:t>
            </a:r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30821217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Как по работать по ТЗ?</a:t>
            </a:r>
            <a:endParaRPr lang="ru-KZ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D819-6E4D-4B63-8C66-7C4DF88BA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23408653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1026" name="Picture 2" descr="КОТИК ИЗ БИСЕРА для начинающих">
            <a:extLst>
              <a:ext uri="{FF2B5EF4-FFF2-40B4-BE49-F238E27FC236}">
                <a16:creationId xmlns:a16="http://schemas.microsoft.com/office/drawing/2014/main" id="{DB9E0A29-9C62-4EBD-B5DB-0A7E88F617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7" y="931606"/>
            <a:ext cx="5351558" cy="499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80608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91C0F28-3CA0-4CA5-8377-E396E1BB9B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4443" y="1202530"/>
            <a:ext cx="4802109" cy="132873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722F6D-2AD6-4A75-AB3C-D9CDA68AD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0637" y="3195637"/>
            <a:ext cx="4824466" cy="1131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02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1FBA-AC0E-41D2-91C4-05C91D8D8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34D819-6E4D-4B63-8C66-7C4DF88BA7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45801D-783C-4320-8527-51F3F2A84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0181" y="1573084"/>
            <a:ext cx="7760989" cy="10067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3DAA83-A2A7-4A7B-9E30-DDC0FB132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203" y="3543300"/>
            <a:ext cx="9060588" cy="10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709349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Arial Nova">
      <a:majorFont>
        <a:latin typeface="Arial Nova Light"/>
        <a:ea typeface=""/>
        <a:cs typeface=""/>
      </a:majorFont>
      <a:minorFont>
        <a:latin typeface="Arial Nova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E70FC5-1855-47AB-8CE1-CB3C873A898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30CB38EC-895A-4F8F-8F75-E263501ABB5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560E646-30AD-4BA0-97EA-A7A07DF549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{0FCD536B-FC49-49EA-B33F-EA1397AA234B}tf11665031_win32</Template>
  <TotalTime>358</TotalTime>
  <Words>36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Nova</vt:lpstr>
      <vt:lpstr>Arial Nova Light</vt:lpstr>
      <vt:lpstr>Wingdings 2</vt:lpstr>
      <vt:lpstr>SlateVTI</vt:lpstr>
      <vt:lpstr>PowerPoint Presentation</vt:lpstr>
      <vt:lpstr>Разбор реальных кейсов. Работа по ТЗ</vt:lpstr>
      <vt:lpstr>ТЗ деген не?</vt:lpstr>
      <vt:lpstr>Зачем нужны ТЗ?</vt:lpstr>
      <vt:lpstr>Как составлять ТЗ?</vt:lpstr>
      <vt:lpstr>Как по работать по ТЗ?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илья Фёдоров</dc:creator>
  <cp:lastModifiedBy>илья Фёдоров</cp:lastModifiedBy>
  <cp:revision>2</cp:revision>
  <dcterms:created xsi:type="dcterms:W3CDTF">2024-11-14T02:59:22Z</dcterms:created>
  <dcterms:modified xsi:type="dcterms:W3CDTF">2024-11-14T08:58:15Z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